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98693fd4c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98693fd4c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e98693fd4c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2e98693fd4c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2e98693fd4c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2e98693fd4c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2e98693fd4c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2e98693fd4c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e98693fd4c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e98693fd4c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e98693fd4c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2e98693fd4c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e98693fd4c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e98693fd4c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2e98693fd4c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2e98693fd4c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e98693fd4c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2e98693fd4c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2e98693fd4c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2e98693fd4c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2e98693fd4c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2e98693fd4c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5909025" y="1511075"/>
            <a:ext cx="3051600" cy="81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2"/>
          <p:cNvSpPr txBox="1"/>
          <p:nvPr/>
        </p:nvSpPr>
        <p:spPr>
          <a:xfrm>
            <a:off x="4762500" y="1204925"/>
            <a:ext cx="4209000" cy="5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106" name="Google Shape;106;p22"/>
          <p:cNvSpPr txBox="1"/>
          <p:nvPr/>
        </p:nvSpPr>
        <p:spPr>
          <a:xfrm>
            <a:off x="187250" y="1204925"/>
            <a:ext cx="4209000" cy="5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3"/>
          <p:cNvSpPr txBox="1"/>
          <p:nvPr/>
        </p:nvSpPr>
        <p:spPr>
          <a:xfrm>
            <a:off x="187250" y="1204925"/>
            <a:ext cx="4209000" cy="5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/>
        </p:nvSpPr>
        <p:spPr>
          <a:xfrm>
            <a:off x="177025" y="1204925"/>
            <a:ext cx="3067800" cy="35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60" name="Google Shape;60;p14"/>
          <p:cNvSpPr txBox="1"/>
          <p:nvPr/>
        </p:nvSpPr>
        <p:spPr>
          <a:xfrm>
            <a:off x="4178225" y="1204925"/>
            <a:ext cx="3834900" cy="35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61" name="Google Shape;61;p14"/>
          <p:cNvSpPr txBox="1"/>
          <p:nvPr/>
        </p:nvSpPr>
        <p:spPr>
          <a:xfrm>
            <a:off x="177025" y="2228675"/>
            <a:ext cx="7836000" cy="19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/>
        </p:nvSpPr>
        <p:spPr>
          <a:xfrm>
            <a:off x="177025" y="1420250"/>
            <a:ext cx="3250500" cy="57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67" name="Google Shape;67;p15"/>
          <p:cNvSpPr txBox="1"/>
          <p:nvPr/>
        </p:nvSpPr>
        <p:spPr>
          <a:xfrm>
            <a:off x="177025" y="3121150"/>
            <a:ext cx="3250500" cy="10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68" name="Google Shape;68;p15"/>
          <p:cNvSpPr txBox="1"/>
          <p:nvPr/>
        </p:nvSpPr>
        <p:spPr>
          <a:xfrm>
            <a:off x="4199825" y="1420250"/>
            <a:ext cx="4757700" cy="27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/>
          <p:nvPr/>
        </p:nvSpPr>
        <p:spPr>
          <a:xfrm>
            <a:off x="167325" y="1339775"/>
            <a:ext cx="8790300" cy="283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/>
          <p:nvPr/>
        </p:nvSpPr>
        <p:spPr>
          <a:xfrm>
            <a:off x="4196150" y="1339775"/>
            <a:ext cx="4775400" cy="10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79" name="Google Shape;79;p17"/>
          <p:cNvSpPr txBox="1"/>
          <p:nvPr/>
        </p:nvSpPr>
        <p:spPr>
          <a:xfrm>
            <a:off x="4196150" y="3176425"/>
            <a:ext cx="4775400" cy="10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9"/>
          <p:cNvSpPr txBox="1"/>
          <p:nvPr/>
        </p:nvSpPr>
        <p:spPr>
          <a:xfrm>
            <a:off x="4762500" y="1318925"/>
            <a:ext cx="4209000" cy="4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89" name="Google Shape;89;p19"/>
          <p:cNvSpPr txBox="1"/>
          <p:nvPr/>
        </p:nvSpPr>
        <p:spPr>
          <a:xfrm>
            <a:off x="187250" y="1318850"/>
            <a:ext cx="4209000" cy="4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0"/>
          <p:cNvSpPr txBox="1"/>
          <p:nvPr/>
        </p:nvSpPr>
        <p:spPr>
          <a:xfrm>
            <a:off x="167325" y="1454925"/>
            <a:ext cx="8790300" cy="27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1"/>
          <p:cNvSpPr txBox="1"/>
          <p:nvPr/>
        </p:nvSpPr>
        <p:spPr>
          <a:xfrm>
            <a:off x="167325" y="1538650"/>
            <a:ext cx="3236100" cy="263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00" name="Google Shape;100;p21"/>
          <p:cNvSpPr txBox="1"/>
          <p:nvPr/>
        </p:nvSpPr>
        <p:spPr>
          <a:xfrm>
            <a:off x="4181700" y="1538648"/>
            <a:ext cx="4789800" cy="3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