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e98693fd4c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e98693fd4c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ebf6d83bff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ebf6d83bff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ebf62e91ed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ebf62e91ed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e98693fd4c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2e98693fd4c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ebf62e91ed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ebf62e91ed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ebf62e91ed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3ebf62e91ed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ebf62e91ed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ebf62e91ed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ebf62e91ed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ebf62e91ed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ebf62e91ed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ebf62e91ed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ebf62e91ed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ebf62e91ed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ebf62e91ed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ebf62e91ed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334925" y="3243513"/>
            <a:ext cx="3051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/>
        </p:nvSpPr>
        <p:spPr>
          <a:xfrm>
            <a:off x="334075" y="1391300"/>
            <a:ext cx="3075900" cy="35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60" name="Google Shape;60;p14"/>
          <p:cNvSpPr txBox="1"/>
          <p:nvPr/>
        </p:nvSpPr>
        <p:spPr>
          <a:xfrm>
            <a:off x="334075" y="2571750"/>
            <a:ext cx="8473800" cy="16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/>
        </p:nvSpPr>
        <p:spPr>
          <a:xfrm>
            <a:off x="334075" y="1391300"/>
            <a:ext cx="2471400" cy="35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 txBox="1"/>
          <p:nvPr/>
        </p:nvSpPr>
        <p:spPr>
          <a:xfrm>
            <a:off x="335100" y="1397072"/>
            <a:ext cx="8473800" cy="28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/>
        </p:nvSpPr>
        <p:spPr>
          <a:xfrm>
            <a:off x="335100" y="1373100"/>
            <a:ext cx="8473800" cy="17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80" name="Google Shape;80;p18"/>
          <p:cNvSpPr txBox="1"/>
          <p:nvPr/>
        </p:nvSpPr>
        <p:spPr>
          <a:xfrm>
            <a:off x="335100" y="3874222"/>
            <a:ext cx="8473800" cy="36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9"/>
          <p:cNvSpPr txBox="1"/>
          <p:nvPr/>
        </p:nvSpPr>
        <p:spPr>
          <a:xfrm>
            <a:off x="334075" y="1648150"/>
            <a:ext cx="2469900" cy="25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86" name="Google Shape;86;p19"/>
          <p:cNvSpPr txBox="1"/>
          <p:nvPr/>
        </p:nvSpPr>
        <p:spPr>
          <a:xfrm>
            <a:off x="3341400" y="1648150"/>
            <a:ext cx="2544900" cy="9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87" name="Google Shape;87;p19"/>
          <p:cNvSpPr txBox="1"/>
          <p:nvPr/>
        </p:nvSpPr>
        <p:spPr>
          <a:xfrm>
            <a:off x="6263100" y="1648150"/>
            <a:ext cx="2544900" cy="9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88" name="Google Shape;88;p19"/>
          <p:cNvSpPr txBox="1"/>
          <p:nvPr/>
        </p:nvSpPr>
        <p:spPr>
          <a:xfrm>
            <a:off x="3341400" y="3253475"/>
            <a:ext cx="2544900" cy="9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89" name="Google Shape;89;p19"/>
          <p:cNvSpPr txBox="1"/>
          <p:nvPr/>
        </p:nvSpPr>
        <p:spPr>
          <a:xfrm>
            <a:off x="6263100" y="3253475"/>
            <a:ext cx="2544900" cy="9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