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98693fd4c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98693fd4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4757b4f60f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4757b4f60f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e98693fd4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e98693fd4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e98693fd4c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e98693fd4c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e98693fd4c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e98693fd4c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4757b4f60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34757b4f60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4757b4f60f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4757b4f60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757b4f60f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757b4f60f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4757b4f60f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4757b4f60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4757b4f60f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34757b4f60f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759050" y="2870150"/>
            <a:ext cx="3051600" cy="8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2"/>
          <p:cNvSpPr txBox="1"/>
          <p:nvPr/>
        </p:nvSpPr>
        <p:spPr>
          <a:xfrm>
            <a:off x="133350" y="1504950"/>
            <a:ext cx="8859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03" name="Google Shape;103;p22"/>
          <p:cNvSpPr txBox="1"/>
          <p:nvPr/>
        </p:nvSpPr>
        <p:spPr>
          <a:xfrm>
            <a:off x="133350" y="2266950"/>
            <a:ext cx="8859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04" name="Google Shape;104;p22"/>
          <p:cNvSpPr txBox="1"/>
          <p:nvPr/>
        </p:nvSpPr>
        <p:spPr>
          <a:xfrm>
            <a:off x="142500" y="3028950"/>
            <a:ext cx="8859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05" name="Google Shape;105;p22"/>
          <p:cNvSpPr txBox="1"/>
          <p:nvPr/>
        </p:nvSpPr>
        <p:spPr>
          <a:xfrm>
            <a:off x="133350" y="3838575"/>
            <a:ext cx="8859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/>
        </p:nvSpPr>
        <p:spPr>
          <a:xfrm>
            <a:off x="150475" y="1340850"/>
            <a:ext cx="3075900" cy="2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60" name="Google Shape;60;p14"/>
          <p:cNvSpPr txBox="1"/>
          <p:nvPr/>
        </p:nvSpPr>
        <p:spPr>
          <a:xfrm>
            <a:off x="150475" y="2395625"/>
            <a:ext cx="7854000" cy="18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/>
        </p:nvSpPr>
        <p:spPr>
          <a:xfrm>
            <a:off x="150475" y="1340850"/>
            <a:ext cx="32997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66" name="Google Shape;66;p15"/>
          <p:cNvSpPr txBox="1"/>
          <p:nvPr/>
        </p:nvSpPr>
        <p:spPr>
          <a:xfrm>
            <a:off x="150475" y="2925550"/>
            <a:ext cx="3299700" cy="12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67" name="Google Shape;67;p15"/>
          <p:cNvSpPr txBox="1"/>
          <p:nvPr/>
        </p:nvSpPr>
        <p:spPr>
          <a:xfrm>
            <a:off x="4150375" y="1340850"/>
            <a:ext cx="4842000" cy="28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/>
        </p:nvSpPr>
        <p:spPr>
          <a:xfrm>
            <a:off x="133350" y="1247775"/>
            <a:ext cx="8859000" cy="297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/>
        </p:nvSpPr>
        <p:spPr>
          <a:xfrm>
            <a:off x="133350" y="1362075"/>
            <a:ext cx="8859000" cy="28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/>
        </p:nvSpPr>
        <p:spPr>
          <a:xfrm>
            <a:off x="133350" y="1123950"/>
            <a:ext cx="8859000" cy="30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"/>
          <p:cNvSpPr txBox="1"/>
          <p:nvPr/>
        </p:nvSpPr>
        <p:spPr>
          <a:xfrm>
            <a:off x="133350" y="1228725"/>
            <a:ext cx="8859000" cy="29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/>
        </p:nvSpPr>
        <p:spPr>
          <a:xfrm>
            <a:off x="133350" y="1362075"/>
            <a:ext cx="8859000" cy="28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1"/>
          <p:cNvSpPr txBox="1"/>
          <p:nvPr/>
        </p:nvSpPr>
        <p:spPr>
          <a:xfrm>
            <a:off x="133350" y="1362075"/>
            <a:ext cx="8859000" cy="28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