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e98693fd4c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e98693fd4c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bf62e91ed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bf62e91ed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2e98693fd4c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2e98693fd4c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ebf62e91ed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ebf62e91e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ebf62e91ed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ebf62e91ed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ebf62e91e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ebf62e91e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3ebf62e91ed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3ebf62e91ed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ebf62e91ed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ebf62e91ed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bf62e91ed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bf62e91ed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ebf62e91ed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ebf62e91e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34925" y="3243513"/>
            <a:ext cx="3051600" cy="36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334075" y="1391300"/>
            <a:ext cx="3075900" cy="35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334075" y="2571750"/>
            <a:ext cx="8473800" cy="16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5"/>
          <p:cNvSpPr txBox="1"/>
          <p:nvPr/>
        </p:nvSpPr>
        <p:spPr>
          <a:xfrm>
            <a:off x="334075" y="1658850"/>
            <a:ext cx="2298600" cy="256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/>
        </p:nvSpPr>
        <p:spPr>
          <a:xfrm>
            <a:off x="334075" y="1383800"/>
            <a:ext cx="3122700" cy="38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71" name="Google Shape;71;p16"/>
          <p:cNvSpPr txBox="1"/>
          <p:nvPr/>
        </p:nvSpPr>
        <p:spPr>
          <a:xfrm>
            <a:off x="335100" y="2571750"/>
            <a:ext cx="8473800" cy="16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/>
        </p:nvSpPr>
        <p:spPr>
          <a:xfrm>
            <a:off x="335100" y="1373100"/>
            <a:ext cx="8473800" cy="17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1" name="Google Shape;81;p18"/>
          <p:cNvSpPr txBox="1"/>
          <p:nvPr/>
        </p:nvSpPr>
        <p:spPr>
          <a:xfrm>
            <a:off x="335100" y="3874222"/>
            <a:ext cx="84738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/>
        </p:nvSpPr>
        <p:spPr>
          <a:xfrm>
            <a:off x="334075" y="1648150"/>
            <a:ext cx="2469900" cy="257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7" name="Google Shape;87;p19"/>
          <p:cNvSpPr txBox="1"/>
          <p:nvPr/>
        </p:nvSpPr>
        <p:spPr>
          <a:xfrm>
            <a:off x="3341400" y="1648150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8" name="Google Shape;88;p19"/>
          <p:cNvSpPr txBox="1"/>
          <p:nvPr/>
        </p:nvSpPr>
        <p:spPr>
          <a:xfrm>
            <a:off x="6263100" y="1648150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89" name="Google Shape;89;p19"/>
          <p:cNvSpPr txBox="1"/>
          <p:nvPr/>
        </p:nvSpPr>
        <p:spPr>
          <a:xfrm>
            <a:off x="3341400" y="3253475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  <p:sp>
        <p:nvSpPr>
          <p:cNvPr id="90" name="Google Shape;90;p19"/>
          <p:cNvSpPr txBox="1"/>
          <p:nvPr/>
        </p:nvSpPr>
        <p:spPr>
          <a:xfrm>
            <a:off x="6263100" y="3253475"/>
            <a:ext cx="25449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