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98693fd4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98693fd4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4757b4f60f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4757b4f60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7ba1abab0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7ba1abab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e98693fd4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e98693fd4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e98693fd4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e98693fd4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e98693fd4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e98693fd4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757b4f60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757b4f60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4757b4f60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4757b4f60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4757b4f60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4757b4f60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757b4f60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757b4f60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4757b4f60f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4757b4f60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759050" y="2870150"/>
            <a:ext cx="3051600" cy="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/>
        </p:nvSpPr>
        <p:spPr>
          <a:xfrm>
            <a:off x="133350" y="1117375"/>
            <a:ext cx="4299600" cy="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6" name="Google Shape;106;p22"/>
          <p:cNvSpPr txBox="1"/>
          <p:nvPr/>
        </p:nvSpPr>
        <p:spPr>
          <a:xfrm>
            <a:off x="4709350" y="1117375"/>
            <a:ext cx="4299600" cy="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/>
          <p:nvPr/>
        </p:nvSpPr>
        <p:spPr>
          <a:xfrm>
            <a:off x="133350" y="1117375"/>
            <a:ext cx="4299600" cy="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150475" y="1093575"/>
            <a:ext cx="30759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150475" y="2216400"/>
            <a:ext cx="7854000" cy="20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4176350" y="1093575"/>
            <a:ext cx="38280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150475" y="1340850"/>
            <a:ext cx="32997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150475" y="2925550"/>
            <a:ext cx="3299700" cy="12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4150375" y="1340850"/>
            <a:ext cx="48420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133350" y="1382950"/>
            <a:ext cx="8859000" cy="28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/>
        </p:nvSpPr>
        <p:spPr>
          <a:xfrm>
            <a:off x="4132350" y="1227250"/>
            <a:ext cx="4852200" cy="11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79" name="Google Shape;79;p17"/>
          <p:cNvSpPr txBox="1"/>
          <p:nvPr/>
        </p:nvSpPr>
        <p:spPr>
          <a:xfrm>
            <a:off x="4132350" y="3046450"/>
            <a:ext cx="4852200" cy="11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/>
        </p:nvSpPr>
        <p:spPr>
          <a:xfrm>
            <a:off x="4679000" y="1233125"/>
            <a:ext cx="4308600" cy="5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89" name="Google Shape;89;p19"/>
          <p:cNvSpPr txBox="1"/>
          <p:nvPr/>
        </p:nvSpPr>
        <p:spPr>
          <a:xfrm>
            <a:off x="133350" y="1233125"/>
            <a:ext cx="4308600" cy="5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/>
        </p:nvSpPr>
        <p:spPr>
          <a:xfrm>
            <a:off x="133350" y="1362075"/>
            <a:ext cx="8859000" cy="28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/>
        </p:nvSpPr>
        <p:spPr>
          <a:xfrm>
            <a:off x="133350" y="1447075"/>
            <a:ext cx="3328500" cy="27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0" name="Google Shape;100;p21"/>
          <p:cNvSpPr txBox="1"/>
          <p:nvPr/>
        </p:nvSpPr>
        <p:spPr>
          <a:xfrm>
            <a:off x="4148875" y="1447075"/>
            <a:ext cx="48597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