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98693fd4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98693fd4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e98693fd4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e98693fd4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e98693fd4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e98693fd4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e98693fd4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e98693fd4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98693fd4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98693fd4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98693fd4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98693fd4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e98693fd4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e98693fd4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e98693fd4c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e98693fd4c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e98693fd4c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e98693fd4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e98693fd4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e98693fd4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e98693fd4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e98693fd4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909025" y="1511075"/>
            <a:ext cx="3051600" cy="8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/>
        </p:nvSpPr>
        <p:spPr>
          <a:xfrm>
            <a:off x="476250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06" name="Google Shape;106;p22"/>
          <p:cNvSpPr txBox="1"/>
          <p:nvPr/>
        </p:nvSpPr>
        <p:spPr>
          <a:xfrm>
            <a:off x="18725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/>
        </p:nvSpPr>
        <p:spPr>
          <a:xfrm>
            <a:off x="18725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77025" y="1204925"/>
            <a:ext cx="30678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4178225" y="1204925"/>
            <a:ext cx="3834900" cy="3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177025" y="2125275"/>
            <a:ext cx="7836000" cy="20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/>
        </p:nvSpPr>
        <p:spPr>
          <a:xfrm>
            <a:off x="177025" y="1204925"/>
            <a:ext cx="3250500" cy="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177025" y="2641750"/>
            <a:ext cx="3250500" cy="15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4199825" y="1204925"/>
            <a:ext cx="4757700" cy="29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167325" y="1204925"/>
            <a:ext cx="8790300" cy="29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/>
        </p:nvSpPr>
        <p:spPr>
          <a:xfrm>
            <a:off x="4196150" y="1204925"/>
            <a:ext cx="47754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79" name="Google Shape;79;p17"/>
          <p:cNvSpPr txBox="1"/>
          <p:nvPr/>
        </p:nvSpPr>
        <p:spPr>
          <a:xfrm>
            <a:off x="4196150" y="3041625"/>
            <a:ext cx="47754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/>
        </p:nvSpPr>
        <p:spPr>
          <a:xfrm>
            <a:off x="476250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89" name="Google Shape;89;p19"/>
          <p:cNvSpPr txBox="1"/>
          <p:nvPr/>
        </p:nvSpPr>
        <p:spPr>
          <a:xfrm>
            <a:off x="187250" y="1204925"/>
            <a:ext cx="42090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/>
        </p:nvSpPr>
        <p:spPr>
          <a:xfrm>
            <a:off x="167325" y="1204925"/>
            <a:ext cx="8790300" cy="29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/>
        </p:nvSpPr>
        <p:spPr>
          <a:xfrm>
            <a:off x="167325" y="1204925"/>
            <a:ext cx="3236100" cy="29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100" name="Google Shape;100;p21"/>
          <p:cNvSpPr txBox="1"/>
          <p:nvPr/>
        </p:nvSpPr>
        <p:spPr>
          <a:xfrm>
            <a:off x="4181700" y="1204925"/>
            <a:ext cx="47898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